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FC949D-FD35-49BE-9F5E-35517BA8C31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7CC50A-3C0C-43E9-B077-C7AA94F83664}">
      <dgm:prSet phldrT="[Текст]"/>
      <dgm:spPr/>
      <dgm:t>
        <a:bodyPr/>
        <a:lstStyle/>
        <a:p>
          <a:r>
            <a:rPr lang="ru-RU" dirty="0" smtClean="0"/>
            <a:t>Корпус</a:t>
          </a:r>
          <a:endParaRPr lang="ru-RU" dirty="0"/>
        </a:p>
      </dgm:t>
    </dgm:pt>
    <dgm:pt modelId="{19B7141A-97D9-44FC-B99E-87EF54EF0DA1}" type="parTrans" cxnId="{CB98C322-16E1-4F17-A054-212600A33743}">
      <dgm:prSet/>
      <dgm:spPr/>
      <dgm:t>
        <a:bodyPr/>
        <a:lstStyle/>
        <a:p>
          <a:endParaRPr lang="ru-RU"/>
        </a:p>
      </dgm:t>
    </dgm:pt>
    <dgm:pt modelId="{EFE82EE6-5693-4C51-8660-4A83C5F3652F}" type="sibTrans" cxnId="{CB98C322-16E1-4F17-A054-212600A33743}">
      <dgm:prSet/>
      <dgm:spPr/>
      <dgm:t>
        <a:bodyPr/>
        <a:lstStyle/>
        <a:p>
          <a:endParaRPr lang="ru-RU"/>
        </a:p>
      </dgm:t>
    </dgm:pt>
    <dgm:pt modelId="{7B1BDB70-3F7B-490C-9C30-65A4975BC63F}">
      <dgm:prSet phldrT="[Текст]"/>
      <dgm:spPr/>
      <dgm:t>
        <a:bodyPr/>
        <a:lstStyle/>
        <a:p>
          <a:r>
            <a:rPr lang="ru-RU" dirty="0" smtClean="0"/>
            <a:t>Вертикальные (</a:t>
          </a:r>
          <a:r>
            <a:rPr lang="en-US" dirty="0" smtClean="0"/>
            <a:t>Tower</a:t>
          </a:r>
          <a:r>
            <a:rPr lang="ru-RU" dirty="0" smtClean="0"/>
            <a:t>)</a:t>
          </a:r>
          <a:endParaRPr lang="ru-RU" dirty="0"/>
        </a:p>
      </dgm:t>
    </dgm:pt>
    <dgm:pt modelId="{E6F84DD3-709F-4AFB-B8B2-76F359E01BC7}" type="parTrans" cxnId="{94C967D8-9E61-4E15-AEA6-C856F367D8DD}">
      <dgm:prSet/>
      <dgm:spPr/>
      <dgm:t>
        <a:bodyPr/>
        <a:lstStyle/>
        <a:p>
          <a:endParaRPr lang="ru-RU"/>
        </a:p>
      </dgm:t>
    </dgm:pt>
    <dgm:pt modelId="{7729CB48-76EA-4E4A-AFEF-EDD0809C9C1E}" type="sibTrans" cxnId="{94C967D8-9E61-4E15-AEA6-C856F367D8DD}">
      <dgm:prSet/>
      <dgm:spPr/>
      <dgm:t>
        <a:bodyPr/>
        <a:lstStyle/>
        <a:p>
          <a:endParaRPr lang="ru-RU"/>
        </a:p>
      </dgm:t>
    </dgm:pt>
    <dgm:pt modelId="{55D6023B-1FC8-4C6D-A8B2-DCDD9FBCE7AB}">
      <dgm:prSet phldrT="[Текст]"/>
      <dgm:spPr/>
      <dgm:t>
        <a:bodyPr/>
        <a:lstStyle/>
        <a:p>
          <a:r>
            <a:rPr lang="en-US" dirty="0" smtClean="0"/>
            <a:t>Minitower</a:t>
          </a:r>
          <a:endParaRPr lang="ru-RU" dirty="0"/>
        </a:p>
      </dgm:t>
    </dgm:pt>
    <dgm:pt modelId="{8C4373E1-EC87-4500-8FEF-CC2CED640A75}" type="parTrans" cxnId="{DA26392B-3972-49F8-B8D7-52DB169AE957}">
      <dgm:prSet/>
      <dgm:spPr/>
      <dgm:t>
        <a:bodyPr/>
        <a:lstStyle/>
        <a:p>
          <a:endParaRPr lang="ru-RU"/>
        </a:p>
      </dgm:t>
    </dgm:pt>
    <dgm:pt modelId="{40A96B52-9BA9-4ED0-8444-757A9A7BE004}" type="sibTrans" cxnId="{DA26392B-3972-49F8-B8D7-52DB169AE957}">
      <dgm:prSet/>
      <dgm:spPr/>
      <dgm:t>
        <a:bodyPr/>
        <a:lstStyle/>
        <a:p>
          <a:endParaRPr lang="ru-RU"/>
        </a:p>
      </dgm:t>
    </dgm:pt>
    <dgm:pt modelId="{74403922-2BC6-4DE5-8C69-FC1DB79D691B}">
      <dgm:prSet phldrT="[Текст]"/>
      <dgm:spPr/>
      <dgm:t>
        <a:bodyPr/>
        <a:lstStyle/>
        <a:p>
          <a:r>
            <a:rPr lang="en-US" dirty="0" smtClean="0"/>
            <a:t>Midi tower</a:t>
          </a:r>
          <a:endParaRPr lang="ru-RU" dirty="0"/>
        </a:p>
      </dgm:t>
    </dgm:pt>
    <dgm:pt modelId="{A3F3D5A1-7043-414A-BC47-7E8C371B5172}" type="parTrans" cxnId="{D7801A85-3EDB-4A53-A0A8-7146AF41384B}">
      <dgm:prSet/>
      <dgm:spPr/>
      <dgm:t>
        <a:bodyPr/>
        <a:lstStyle/>
        <a:p>
          <a:endParaRPr lang="ru-RU"/>
        </a:p>
      </dgm:t>
    </dgm:pt>
    <dgm:pt modelId="{4927FC31-F410-4494-9214-242E89288328}" type="sibTrans" cxnId="{D7801A85-3EDB-4A53-A0A8-7146AF41384B}">
      <dgm:prSet/>
      <dgm:spPr/>
      <dgm:t>
        <a:bodyPr/>
        <a:lstStyle/>
        <a:p>
          <a:endParaRPr lang="ru-RU"/>
        </a:p>
      </dgm:t>
    </dgm:pt>
    <dgm:pt modelId="{A8C7088F-E2A1-4113-9EFB-AEEBF3012C25}">
      <dgm:prSet phldrT="[Текст]"/>
      <dgm:spPr/>
      <dgm:t>
        <a:bodyPr/>
        <a:lstStyle/>
        <a:p>
          <a:r>
            <a:rPr lang="ru-RU" dirty="0" smtClean="0"/>
            <a:t>Горизонтальные</a:t>
          </a:r>
          <a:r>
            <a:rPr lang="en-US" dirty="0" smtClean="0"/>
            <a:t> (Desktop)</a:t>
          </a:r>
          <a:endParaRPr lang="ru-RU" dirty="0"/>
        </a:p>
      </dgm:t>
    </dgm:pt>
    <dgm:pt modelId="{A5AF6887-BC0C-48A5-BF2C-090C0DD670C5}" type="parTrans" cxnId="{988B35E1-E938-450D-867B-A1402A83F806}">
      <dgm:prSet/>
      <dgm:spPr/>
      <dgm:t>
        <a:bodyPr/>
        <a:lstStyle/>
        <a:p>
          <a:endParaRPr lang="ru-RU"/>
        </a:p>
      </dgm:t>
    </dgm:pt>
    <dgm:pt modelId="{90B924B4-456B-4F77-8B87-2E5FC91B0AA2}" type="sibTrans" cxnId="{988B35E1-E938-450D-867B-A1402A83F806}">
      <dgm:prSet/>
      <dgm:spPr/>
      <dgm:t>
        <a:bodyPr/>
        <a:lstStyle/>
        <a:p>
          <a:endParaRPr lang="ru-RU"/>
        </a:p>
      </dgm:t>
    </dgm:pt>
    <dgm:pt modelId="{6DE632B3-5A02-4604-BEDB-26CEE9BAB3F0}">
      <dgm:prSet phldrT="[Текст]"/>
      <dgm:spPr/>
      <dgm:t>
        <a:bodyPr/>
        <a:lstStyle/>
        <a:p>
          <a:r>
            <a:rPr lang="en-US" dirty="0" smtClean="0"/>
            <a:t>Big tower (full tower)</a:t>
          </a:r>
          <a:endParaRPr lang="ru-RU" dirty="0"/>
        </a:p>
      </dgm:t>
    </dgm:pt>
    <dgm:pt modelId="{48822A89-BBBC-4BCC-9922-93AAAE9A56ED}" type="parTrans" cxnId="{F2BADFF9-580C-4E13-8EDD-0CF1EB9BC0D6}">
      <dgm:prSet/>
      <dgm:spPr/>
      <dgm:t>
        <a:bodyPr/>
        <a:lstStyle/>
        <a:p>
          <a:endParaRPr lang="ru-RU"/>
        </a:p>
      </dgm:t>
    </dgm:pt>
    <dgm:pt modelId="{2E5958C2-99EA-4C7B-A8E5-055895C19E2A}" type="sibTrans" cxnId="{F2BADFF9-580C-4E13-8EDD-0CF1EB9BC0D6}">
      <dgm:prSet/>
      <dgm:spPr/>
      <dgm:t>
        <a:bodyPr/>
        <a:lstStyle/>
        <a:p>
          <a:endParaRPr lang="ru-RU"/>
        </a:p>
      </dgm:t>
    </dgm:pt>
    <dgm:pt modelId="{176E6FF4-FF46-414C-B38B-E51A915A4749}" type="pres">
      <dgm:prSet presAssocID="{40FC949D-FD35-49BE-9F5E-35517BA8C3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B137417-107F-4AB3-ACF8-E50965AC88A2}" type="pres">
      <dgm:prSet presAssocID="{367CC50A-3C0C-43E9-B077-C7AA94F83664}" presName="hierRoot1" presStyleCnt="0"/>
      <dgm:spPr/>
    </dgm:pt>
    <dgm:pt modelId="{B72D9C37-A158-430B-8F90-28285A19605D}" type="pres">
      <dgm:prSet presAssocID="{367CC50A-3C0C-43E9-B077-C7AA94F83664}" presName="composite" presStyleCnt="0"/>
      <dgm:spPr/>
    </dgm:pt>
    <dgm:pt modelId="{A6CE9173-FB6F-47A6-9863-75B61B921DCA}" type="pres">
      <dgm:prSet presAssocID="{367CC50A-3C0C-43E9-B077-C7AA94F83664}" presName="background" presStyleLbl="node0" presStyleIdx="0" presStyleCnt="1"/>
      <dgm:spPr/>
    </dgm:pt>
    <dgm:pt modelId="{7DAE14A0-238F-403A-83C9-9FE02EAFEE51}" type="pres">
      <dgm:prSet presAssocID="{367CC50A-3C0C-43E9-B077-C7AA94F83664}" presName="text" presStyleLbl="fgAcc0" presStyleIdx="0" presStyleCnt="1" custLinFactNeighborX="-50459" custLinFactNeighborY="-4555">
        <dgm:presLayoutVars>
          <dgm:chPref val="3"/>
        </dgm:presLayoutVars>
      </dgm:prSet>
      <dgm:spPr/>
    </dgm:pt>
    <dgm:pt modelId="{9A6998E2-99D4-4683-BD14-B93EE723BDE6}" type="pres">
      <dgm:prSet presAssocID="{367CC50A-3C0C-43E9-B077-C7AA94F83664}" presName="hierChild2" presStyleCnt="0"/>
      <dgm:spPr/>
    </dgm:pt>
    <dgm:pt modelId="{94C2448D-FF8F-4E88-8F04-5D0E6155C64D}" type="pres">
      <dgm:prSet presAssocID="{E6F84DD3-709F-4AFB-B8B2-76F359E01BC7}" presName="Name10" presStyleLbl="parChTrans1D2" presStyleIdx="0" presStyleCnt="2"/>
      <dgm:spPr/>
    </dgm:pt>
    <dgm:pt modelId="{0B5DAB75-5A16-4AE6-90EC-DDA9D0BF9D0C}" type="pres">
      <dgm:prSet presAssocID="{7B1BDB70-3F7B-490C-9C30-65A4975BC63F}" presName="hierRoot2" presStyleCnt="0"/>
      <dgm:spPr/>
    </dgm:pt>
    <dgm:pt modelId="{005ED624-3AFF-4765-A71E-BAEB4BD3D019}" type="pres">
      <dgm:prSet presAssocID="{7B1BDB70-3F7B-490C-9C30-65A4975BC63F}" presName="composite2" presStyleCnt="0"/>
      <dgm:spPr/>
    </dgm:pt>
    <dgm:pt modelId="{81E201CE-5699-4988-9029-2EEF0BE00802}" type="pres">
      <dgm:prSet presAssocID="{7B1BDB70-3F7B-490C-9C30-65A4975BC63F}" presName="background2" presStyleLbl="node2" presStyleIdx="0" presStyleCnt="2"/>
      <dgm:spPr/>
    </dgm:pt>
    <dgm:pt modelId="{922B2664-E4BC-4A1A-A829-3861682089B3}" type="pres">
      <dgm:prSet presAssocID="{7B1BDB70-3F7B-490C-9C30-65A4975BC63F}" presName="text2" presStyleLbl="fgAcc2" presStyleIdx="0" presStyleCnt="2" custScaleX="74635" custScaleY="78842" custLinFactNeighborX="-27118" custLinFactNeighborY="9859">
        <dgm:presLayoutVars>
          <dgm:chPref val="3"/>
        </dgm:presLayoutVars>
      </dgm:prSet>
      <dgm:spPr/>
    </dgm:pt>
    <dgm:pt modelId="{26F92ECB-AFD1-4213-8369-7990504CF881}" type="pres">
      <dgm:prSet presAssocID="{7B1BDB70-3F7B-490C-9C30-65A4975BC63F}" presName="hierChild3" presStyleCnt="0"/>
      <dgm:spPr/>
    </dgm:pt>
    <dgm:pt modelId="{57E1676E-0B62-4110-9E56-13D042B12ABB}" type="pres">
      <dgm:prSet presAssocID="{8C4373E1-EC87-4500-8FEF-CC2CED640A75}" presName="Name17" presStyleLbl="parChTrans1D3" presStyleIdx="0" presStyleCnt="3"/>
      <dgm:spPr/>
    </dgm:pt>
    <dgm:pt modelId="{8C944694-5FB7-4C50-B228-727C1A742D51}" type="pres">
      <dgm:prSet presAssocID="{55D6023B-1FC8-4C6D-A8B2-DCDD9FBCE7AB}" presName="hierRoot3" presStyleCnt="0"/>
      <dgm:spPr/>
    </dgm:pt>
    <dgm:pt modelId="{F63144D5-D4F0-47AF-A9C5-2C24CF55EB90}" type="pres">
      <dgm:prSet presAssocID="{55D6023B-1FC8-4C6D-A8B2-DCDD9FBCE7AB}" presName="composite3" presStyleCnt="0"/>
      <dgm:spPr/>
    </dgm:pt>
    <dgm:pt modelId="{46529778-3B1D-46EF-AF9B-7A9428EAC27C}" type="pres">
      <dgm:prSet presAssocID="{55D6023B-1FC8-4C6D-A8B2-DCDD9FBCE7AB}" presName="background3" presStyleLbl="node3" presStyleIdx="0" presStyleCnt="3"/>
      <dgm:spPr/>
    </dgm:pt>
    <dgm:pt modelId="{1BF26E6A-2174-4232-8320-2F074C4CB6B9}" type="pres">
      <dgm:prSet presAssocID="{55D6023B-1FC8-4C6D-A8B2-DCDD9FBCE7AB}" presName="text3" presStyleLbl="fgAcc3" presStyleIdx="0" presStyleCnt="3" custScaleX="61418" custScaleY="81559">
        <dgm:presLayoutVars>
          <dgm:chPref val="3"/>
        </dgm:presLayoutVars>
      </dgm:prSet>
      <dgm:spPr/>
    </dgm:pt>
    <dgm:pt modelId="{80789DE0-9A1C-47FA-99B4-B87E1D29FBF5}" type="pres">
      <dgm:prSet presAssocID="{55D6023B-1FC8-4C6D-A8B2-DCDD9FBCE7AB}" presName="hierChild4" presStyleCnt="0"/>
      <dgm:spPr/>
    </dgm:pt>
    <dgm:pt modelId="{27CF0379-33B9-4767-9F76-FA6A129153A3}" type="pres">
      <dgm:prSet presAssocID="{A3F3D5A1-7043-414A-BC47-7E8C371B5172}" presName="Name17" presStyleLbl="parChTrans1D3" presStyleIdx="1" presStyleCnt="3"/>
      <dgm:spPr/>
    </dgm:pt>
    <dgm:pt modelId="{E073DEDA-5041-403B-A000-F0CDCDB76FF6}" type="pres">
      <dgm:prSet presAssocID="{74403922-2BC6-4DE5-8C69-FC1DB79D691B}" presName="hierRoot3" presStyleCnt="0"/>
      <dgm:spPr/>
    </dgm:pt>
    <dgm:pt modelId="{3326CF13-8095-4E80-9307-C97D557B0D75}" type="pres">
      <dgm:prSet presAssocID="{74403922-2BC6-4DE5-8C69-FC1DB79D691B}" presName="composite3" presStyleCnt="0"/>
      <dgm:spPr/>
    </dgm:pt>
    <dgm:pt modelId="{551F8329-B049-4001-B645-0CAACAEEED4C}" type="pres">
      <dgm:prSet presAssocID="{74403922-2BC6-4DE5-8C69-FC1DB79D691B}" presName="background3" presStyleLbl="node3" presStyleIdx="1" presStyleCnt="3"/>
      <dgm:spPr/>
    </dgm:pt>
    <dgm:pt modelId="{177D251E-0323-4981-855E-AA0A5D0DAE3C}" type="pres">
      <dgm:prSet presAssocID="{74403922-2BC6-4DE5-8C69-FC1DB79D691B}" presName="text3" presStyleLbl="fgAcc3" presStyleIdx="1" presStyleCnt="3" custScaleX="66295" custScaleY="84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A299D9-2C4F-4673-B6CD-E9DB5D59A333}" type="pres">
      <dgm:prSet presAssocID="{74403922-2BC6-4DE5-8C69-FC1DB79D691B}" presName="hierChild4" presStyleCnt="0"/>
      <dgm:spPr/>
    </dgm:pt>
    <dgm:pt modelId="{962133A4-BDBA-4C1A-BD6E-2FA93A9D4612}" type="pres">
      <dgm:prSet presAssocID="{48822A89-BBBC-4BCC-9922-93AAAE9A56ED}" presName="Name17" presStyleLbl="parChTrans1D3" presStyleIdx="2" presStyleCnt="3"/>
      <dgm:spPr/>
    </dgm:pt>
    <dgm:pt modelId="{D50C66A8-D457-4113-A1DF-91CCB8EE0880}" type="pres">
      <dgm:prSet presAssocID="{6DE632B3-5A02-4604-BEDB-26CEE9BAB3F0}" presName="hierRoot3" presStyleCnt="0"/>
      <dgm:spPr/>
    </dgm:pt>
    <dgm:pt modelId="{54CFA15D-7C6E-4AE3-A949-7604F37D1C98}" type="pres">
      <dgm:prSet presAssocID="{6DE632B3-5A02-4604-BEDB-26CEE9BAB3F0}" presName="composite3" presStyleCnt="0"/>
      <dgm:spPr/>
    </dgm:pt>
    <dgm:pt modelId="{4CBF993F-FDDB-4F89-8B43-9180D0D0E28B}" type="pres">
      <dgm:prSet presAssocID="{6DE632B3-5A02-4604-BEDB-26CEE9BAB3F0}" presName="background3" presStyleLbl="node3" presStyleIdx="2" presStyleCnt="3"/>
      <dgm:spPr/>
    </dgm:pt>
    <dgm:pt modelId="{BCFC9BDF-EBC1-4D61-ABFB-D7E9CD546901}" type="pres">
      <dgm:prSet presAssocID="{6DE632B3-5A02-4604-BEDB-26CEE9BAB3F0}" presName="text3" presStyleLbl="fgAcc3" presStyleIdx="2" presStyleCnt="3" custScaleX="73306" custScaleY="75338">
        <dgm:presLayoutVars>
          <dgm:chPref val="3"/>
        </dgm:presLayoutVars>
      </dgm:prSet>
      <dgm:spPr/>
    </dgm:pt>
    <dgm:pt modelId="{0D68A58D-A2DB-4818-84D7-8061E301BECB}" type="pres">
      <dgm:prSet presAssocID="{6DE632B3-5A02-4604-BEDB-26CEE9BAB3F0}" presName="hierChild4" presStyleCnt="0"/>
      <dgm:spPr/>
    </dgm:pt>
    <dgm:pt modelId="{AAB90CD8-31AA-46DA-9463-1241A5864037}" type="pres">
      <dgm:prSet presAssocID="{A5AF6887-BC0C-48A5-BF2C-090C0DD670C5}" presName="Name10" presStyleLbl="parChTrans1D2" presStyleIdx="1" presStyleCnt="2"/>
      <dgm:spPr/>
    </dgm:pt>
    <dgm:pt modelId="{61E340A6-7FDD-4029-865C-46973BAB71EC}" type="pres">
      <dgm:prSet presAssocID="{A8C7088F-E2A1-4113-9EFB-AEEBF3012C25}" presName="hierRoot2" presStyleCnt="0"/>
      <dgm:spPr/>
    </dgm:pt>
    <dgm:pt modelId="{A31AB3FF-9BE1-4C15-B67E-9D5DF0F44D48}" type="pres">
      <dgm:prSet presAssocID="{A8C7088F-E2A1-4113-9EFB-AEEBF3012C25}" presName="composite2" presStyleCnt="0"/>
      <dgm:spPr/>
    </dgm:pt>
    <dgm:pt modelId="{EEAB2032-FC03-4B08-AB37-1FE691EDD4A5}" type="pres">
      <dgm:prSet presAssocID="{A8C7088F-E2A1-4113-9EFB-AEEBF3012C25}" presName="background2" presStyleLbl="node2" presStyleIdx="1" presStyleCnt="2"/>
      <dgm:spPr/>
    </dgm:pt>
    <dgm:pt modelId="{2A1AB3FF-5271-482B-A36B-F4FC2969D187}" type="pres">
      <dgm:prSet presAssocID="{A8C7088F-E2A1-4113-9EFB-AEEBF3012C25}" presName="text2" presStyleLbl="fgAcc2" presStyleIdx="1" presStyleCnt="2" custScaleX="77815" custScaleY="54112" custLinFactNeighborX="10355" custLinFactNeighborY="138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806B04-C1CD-43BC-947D-64C18FF0D1B0}" type="pres">
      <dgm:prSet presAssocID="{A8C7088F-E2A1-4113-9EFB-AEEBF3012C25}" presName="hierChild3" presStyleCnt="0"/>
      <dgm:spPr/>
    </dgm:pt>
  </dgm:ptLst>
  <dgm:cxnLst>
    <dgm:cxn modelId="{27ED65D1-84B5-44F5-A2A7-6E74FF303866}" type="presOf" srcId="{A3F3D5A1-7043-414A-BC47-7E8C371B5172}" destId="{27CF0379-33B9-4767-9F76-FA6A129153A3}" srcOrd="0" destOrd="0" presId="urn:microsoft.com/office/officeart/2005/8/layout/hierarchy1"/>
    <dgm:cxn modelId="{2527EA34-2E05-495B-9F96-B5E777070A15}" type="presOf" srcId="{55D6023B-1FC8-4C6D-A8B2-DCDD9FBCE7AB}" destId="{1BF26E6A-2174-4232-8320-2F074C4CB6B9}" srcOrd="0" destOrd="0" presId="urn:microsoft.com/office/officeart/2005/8/layout/hierarchy1"/>
    <dgm:cxn modelId="{988B35E1-E938-450D-867B-A1402A83F806}" srcId="{367CC50A-3C0C-43E9-B077-C7AA94F83664}" destId="{A8C7088F-E2A1-4113-9EFB-AEEBF3012C25}" srcOrd="1" destOrd="0" parTransId="{A5AF6887-BC0C-48A5-BF2C-090C0DD670C5}" sibTransId="{90B924B4-456B-4F77-8B87-2E5FC91B0AA2}"/>
    <dgm:cxn modelId="{6630D3F5-06AB-49C6-A9BD-0ABBA5045053}" type="presOf" srcId="{6DE632B3-5A02-4604-BEDB-26CEE9BAB3F0}" destId="{BCFC9BDF-EBC1-4D61-ABFB-D7E9CD546901}" srcOrd="0" destOrd="0" presId="urn:microsoft.com/office/officeart/2005/8/layout/hierarchy1"/>
    <dgm:cxn modelId="{DA26392B-3972-49F8-B8D7-52DB169AE957}" srcId="{7B1BDB70-3F7B-490C-9C30-65A4975BC63F}" destId="{55D6023B-1FC8-4C6D-A8B2-DCDD9FBCE7AB}" srcOrd="0" destOrd="0" parTransId="{8C4373E1-EC87-4500-8FEF-CC2CED640A75}" sibTransId="{40A96B52-9BA9-4ED0-8444-757A9A7BE004}"/>
    <dgm:cxn modelId="{5FB40F81-BE7E-4450-A521-07A1AE630F29}" type="presOf" srcId="{E6F84DD3-709F-4AFB-B8B2-76F359E01BC7}" destId="{94C2448D-FF8F-4E88-8F04-5D0E6155C64D}" srcOrd="0" destOrd="0" presId="urn:microsoft.com/office/officeart/2005/8/layout/hierarchy1"/>
    <dgm:cxn modelId="{14D76302-68E1-42FB-AA84-57360B5F877C}" type="presOf" srcId="{74403922-2BC6-4DE5-8C69-FC1DB79D691B}" destId="{177D251E-0323-4981-855E-AA0A5D0DAE3C}" srcOrd="0" destOrd="0" presId="urn:microsoft.com/office/officeart/2005/8/layout/hierarchy1"/>
    <dgm:cxn modelId="{F2BADFF9-580C-4E13-8EDD-0CF1EB9BC0D6}" srcId="{7B1BDB70-3F7B-490C-9C30-65A4975BC63F}" destId="{6DE632B3-5A02-4604-BEDB-26CEE9BAB3F0}" srcOrd="2" destOrd="0" parTransId="{48822A89-BBBC-4BCC-9922-93AAAE9A56ED}" sibTransId="{2E5958C2-99EA-4C7B-A8E5-055895C19E2A}"/>
    <dgm:cxn modelId="{70BDFCB2-998F-4672-A4FD-DDCBBEAF7FF1}" type="presOf" srcId="{A5AF6887-BC0C-48A5-BF2C-090C0DD670C5}" destId="{AAB90CD8-31AA-46DA-9463-1241A5864037}" srcOrd="0" destOrd="0" presId="urn:microsoft.com/office/officeart/2005/8/layout/hierarchy1"/>
    <dgm:cxn modelId="{AC2F28CD-BF8E-42D5-904E-4330D931B23C}" type="presOf" srcId="{40FC949D-FD35-49BE-9F5E-35517BA8C31C}" destId="{176E6FF4-FF46-414C-B38B-E51A915A4749}" srcOrd="0" destOrd="0" presId="urn:microsoft.com/office/officeart/2005/8/layout/hierarchy1"/>
    <dgm:cxn modelId="{D7801A85-3EDB-4A53-A0A8-7146AF41384B}" srcId="{7B1BDB70-3F7B-490C-9C30-65A4975BC63F}" destId="{74403922-2BC6-4DE5-8C69-FC1DB79D691B}" srcOrd="1" destOrd="0" parTransId="{A3F3D5A1-7043-414A-BC47-7E8C371B5172}" sibTransId="{4927FC31-F410-4494-9214-242E89288328}"/>
    <dgm:cxn modelId="{D24F6E3F-3BA4-42DB-B300-08E82645BB2A}" type="presOf" srcId="{7B1BDB70-3F7B-490C-9C30-65A4975BC63F}" destId="{922B2664-E4BC-4A1A-A829-3861682089B3}" srcOrd="0" destOrd="0" presId="urn:microsoft.com/office/officeart/2005/8/layout/hierarchy1"/>
    <dgm:cxn modelId="{BC0BEE64-2CE4-46A5-9B33-795B7ACAFFE4}" type="presOf" srcId="{A8C7088F-E2A1-4113-9EFB-AEEBF3012C25}" destId="{2A1AB3FF-5271-482B-A36B-F4FC2969D187}" srcOrd="0" destOrd="0" presId="urn:microsoft.com/office/officeart/2005/8/layout/hierarchy1"/>
    <dgm:cxn modelId="{CB98C322-16E1-4F17-A054-212600A33743}" srcId="{40FC949D-FD35-49BE-9F5E-35517BA8C31C}" destId="{367CC50A-3C0C-43E9-B077-C7AA94F83664}" srcOrd="0" destOrd="0" parTransId="{19B7141A-97D9-44FC-B99E-87EF54EF0DA1}" sibTransId="{EFE82EE6-5693-4C51-8660-4A83C5F3652F}"/>
    <dgm:cxn modelId="{569462B0-C0A1-4AAD-B997-6539227412E2}" type="presOf" srcId="{48822A89-BBBC-4BCC-9922-93AAAE9A56ED}" destId="{962133A4-BDBA-4C1A-BD6E-2FA93A9D4612}" srcOrd="0" destOrd="0" presId="urn:microsoft.com/office/officeart/2005/8/layout/hierarchy1"/>
    <dgm:cxn modelId="{94C967D8-9E61-4E15-AEA6-C856F367D8DD}" srcId="{367CC50A-3C0C-43E9-B077-C7AA94F83664}" destId="{7B1BDB70-3F7B-490C-9C30-65A4975BC63F}" srcOrd="0" destOrd="0" parTransId="{E6F84DD3-709F-4AFB-B8B2-76F359E01BC7}" sibTransId="{7729CB48-76EA-4E4A-AFEF-EDD0809C9C1E}"/>
    <dgm:cxn modelId="{B34F9835-2255-43E2-8754-3EB873B7A259}" type="presOf" srcId="{8C4373E1-EC87-4500-8FEF-CC2CED640A75}" destId="{57E1676E-0B62-4110-9E56-13D042B12ABB}" srcOrd="0" destOrd="0" presId="urn:microsoft.com/office/officeart/2005/8/layout/hierarchy1"/>
    <dgm:cxn modelId="{C6A130D1-EB91-4494-AE31-1E37657B9E61}" type="presOf" srcId="{367CC50A-3C0C-43E9-B077-C7AA94F83664}" destId="{7DAE14A0-238F-403A-83C9-9FE02EAFEE51}" srcOrd="0" destOrd="0" presId="urn:microsoft.com/office/officeart/2005/8/layout/hierarchy1"/>
    <dgm:cxn modelId="{8D598FE9-BDF1-4FE8-8D23-DD0A09A1C282}" type="presParOf" srcId="{176E6FF4-FF46-414C-B38B-E51A915A4749}" destId="{8B137417-107F-4AB3-ACF8-E50965AC88A2}" srcOrd="0" destOrd="0" presId="urn:microsoft.com/office/officeart/2005/8/layout/hierarchy1"/>
    <dgm:cxn modelId="{79EF7387-C1C7-4FEE-AD27-6BB452487F20}" type="presParOf" srcId="{8B137417-107F-4AB3-ACF8-E50965AC88A2}" destId="{B72D9C37-A158-430B-8F90-28285A19605D}" srcOrd="0" destOrd="0" presId="urn:microsoft.com/office/officeart/2005/8/layout/hierarchy1"/>
    <dgm:cxn modelId="{E7145362-9C9D-4117-B4FD-1810FA45153C}" type="presParOf" srcId="{B72D9C37-A158-430B-8F90-28285A19605D}" destId="{A6CE9173-FB6F-47A6-9863-75B61B921DCA}" srcOrd="0" destOrd="0" presId="urn:microsoft.com/office/officeart/2005/8/layout/hierarchy1"/>
    <dgm:cxn modelId="{2B31EA6D-B623-4187-8335-13312EBD8C56}" type="presParOf" srcId="{B72D9C37-A158-430B-8F90-28285A19605D}" destId="{7DAE14A0-238F-403A-83C9-9FE02EAFEE51}" srcOrd="1" destOrd="0" presId="urn:microsoft.com/office/officeart/2005/8/layout/hierarchy1"/>
    <dgm:cxn modelId="{58A8C3BB-EF3A-4E4A-99CD-A9F0C6074E15}" type="presParOf" srcId="{8B137417-107F-4AB3-ACF8-E50965AC88A2}" destId="{9A6998E2-99D4-4683-BD14-B93EE723BDE6}" srcOrd="1" destOrd="0" presId="urn:microsoft.com/office/officeart/2005/8/layout/hierarchy1"/>
    <dgm:cxn modelId="{D10DA999-CD64-4961-9063-D9FEF0CF561A}" type="presParOf" srcId="{9A6998E2-99D4-4683-BD14-B93EE723BDE6}" destId="{94C2448D-FF8F-4E88-8F04-5D0E6155C64D}" srcOrd="0" destOrd="0" presId="urn:microsoft.com/office/officeart/2005/8/layout/hierarchy1"/>
    <dgm:cxn modelId="{919072C8-D86F-4879-A906-84ADD4DEA903}" type="presParOf" srcId="{9A6998E2-99D4-4683-BD14-B93EE723BDE6}" destId="{0B5DAB75-5A16-4AE6-90EC-DDA9D0BF9D0C}" srcOrd="1" destOrd="0" presId="urn:microsoft.com/office/officeart/2005/8/layout/hierarchy1"/>
    <dgm:cxn modelId="{BA116DB3-E619-4E69-B0FF-898D944125B8}" type="presParOf" srcId="{0B5DAB75-5A16-4AE6-90EC-DDA9D0BF9D0C}" destId="{005ED624-3AFF-4765-A71E-BAEB4BD3D019}" srcOrd="0" destOrd="0" presId="urn:microsoft.com/office/officeart/2005/8/layout/hierarchy1"/>
    <dgm:cxn modelId="{DFFFF5A2-CC90-435F-B3D4-8A75CE8F7F3D}" type="presParOf" srcId="{005ED624-3AFF-4765-A71E-BAEB4BD3D019}" destId="{81E201CE-5699-4988-9029-2EEF0BE00802}" srcOrd="0" destOrd="0" presId="urn:microsoft.com/office/officeart/2005/8/layout/hierarchy1"/>
    <dgm:cxn modelId="{DEB8D9CF-A2CF-48E9-8F9B-58EF806A6DCF}" type="presParOf" srcId="{005ED624-3AFF-4765-A71E-BAEB4BD3D019}" destId="{922B2664-E4BC-4A1A-A829-3861682089B3}" srcOrd="1" destOrd="0" presId="urn:microsoft.com/office/officeart/2005/8/layout/hierarchy1"/>
    <dgm:cxn modelId="{C11102B8-359A-4D03-929E-58B9CA90D8E0}" type="presParOf" srcId="{0B5DAB75-5A16-4AE6-90EC-DDA9D0BF9D0C}" destId="{26F92ECB-AFD1-4213-8369-7990504CF881}" srcOrd="1" destOrd="0" presId="urn:microsoft.com/office/officeart/2005/8/layout/hierarchy1"/>
    <dgm:cxn modelId="{F61C1440-AFA1-4B55-BE48-61671E389C33}" type="presParOf" srcId="{26F92ECB-AFD1-4213-8369-7990504CF881}" destId="{57E1676E-0B62-4110-9E56-13D042B12ABB}" srcOrd="0" destOrd="0" presId="urn:microsoft.com/office/officeart/2005/8/layout/hierarchy1"/>
    <dgm:cxn modelId="{05482283-3E1C-48F3-9A46-EF78A2BDCF69}" type="presParOf" srcId="{26F92ECB-AFD1-4213-8369-7990504CF881}" destId="{8C944694-5FB7-4C50-B228-727C1A742D51}" srcOrd="1" destOrd="0" presId="urn:microsoft.com/office/officeart/2005/8/layout/hierarchy1"/>
    <dgm:cxn modelId="{BE2792BE-2868-44E8-83A0-CF9060DAB402}" type="presParOf" srcId="{8C944694-5FB7-4C50-B228-727C1A742D51}" destId="{F63144D5-D4F0-47AF-A9C5-2C24CF55EB90}" srcOrd="0" destOrd="0" presId="urn:microsoft.com/office/officeart/2005/8/layout/hierarchy1"/>
    <dgm:cxn modelId="{ECAFCA3A-EA73-4FBA-8139-2A1E16DC5E14}" type="presParOf" srcId="{F63144D5-D4F0-47AF-A9C5-2C24CF55EB90}" destId="{46529778-3B1D-46EF-AF9B-7A9428EAC27C}" srcOrd="0" destOrd="0" presId="urn:microsoft.com/office/officeart/2005/8/layout/hierarchy1"/>
    <dgm:cxn modelId="{3288B749-9935-4CBA-99E2-5254E98DBFA5}" type="presParOf" srcId="{F63144D5-D4F0-47AF-A9C5-2C24CF55EB90}" destId="{1BF26E6A-2174-4232-8320-2F074C4CB6B9}" srcOrd="1" destOrd="0" presId="urn:microsoft.com/office/officeart/2005/8/layout/hierarchy1"/>
    <dgm:cxn modelId="{2037675C-C318-4110-B151-E0161C78BF7B}" type="presParOf" srcId="{8C944694-5FB7-4C50-B228-727C1A742D51}" destId="{80789DE0-9A1C-47FA-99B4-B87E1D29FBF5}" srcOrd="1" destOrd="0" presId="urn:microsoft.com/office/officeart/2005/8/layout/hierarchy1"/>
    <dgm:cxn modelId="{804441F7-B0FE-468B-9687-B42B0E574F9A}" type="presParOf" srcId="{26F92ECB-AFD1-4213-8369-7990504CF881}" destId="{27CF0379-33B9-4767-9F76-FA6A129153A3}" srcOrd="2" destOrd="0" presId="urn:microsoft.com/office/officeart/2005/8/layout/hierarchy1"/>
    <dgm:cxn modelId="{454BF34A-A0D8-46A5-80B1-15122A8F8F32}" type="presParOf" srcId="{26F92ECB-AFD1-4213-8369-7990504CF881}" destId="{E073DEDA-5041-403B-A000-F0CDCDB76FF6}" srcOrd="3" destOrd="0" presId="urn:microsoft.com/office/officeart/2005/8/layout/hierarchy1"/>
    <dgm:cxn modelId="{D536C3F6-CADA-4992-A0C3-89E776BB117B}" type="presParOf" srcId="{E073DEDA-5041-403B-A000-F0CDCDB76FF6}" destId="{3326CF13-8095-4E80-9307-C97D557B0D75}" srcOrd="0" destOrd="0" presId="urn:microsoft.com/office/officeart/2005/8/layout/hierarchy1"/>
    <dgm:cxn modelId="{F61BF51C-5626-4E73-A988-933899982DFC}" type="presParOf" srcId="{3326CF13-8095-4E80-9307-C97D557B0D75}" destId="{551F8329-B049-4001-B645-0CAACAEEED4C}" srcOrd="0" destOrd="0" presId="urn:microsoft.com/office/officeart/2005/8/layout/hierarchy1"/>
    <dgm:cxn modelId="{B383066A-E508-4C2F-BA84-BB7DDDD907F1}" type="presParOf" srcId="{3326CF13-8095-4E80-9307-C97D557B0D75}" destId="{177D251E-0323-4981-855E-AA0A5D0DAE3C}" srcOrd="1" destOrd="0" presId="urn:microsoft.com/office/officeart/2005/8/layout/hierarchy1"/>
    <dgm:cxn modelId="{A682DD4D-9F4F-43E8-89F6-51F299083CAF}" type="presParOf" srcId="{E073DEDA-5041-403B-A000-F0CDCDB76FF6}" destId="{5EA299D9-2C4F-4673-B6CD-E9DB5D59A333}" srcOrd="1" destOrd="0" presId="urn:microsoft.com/office/officeart/2005/8/layout/hierarchy1"/>
    <dgm:cxn modelId="{1F9BCFBD-E23E-47EF-A999-F784580DE1B3}" type="presParOf" srcId="{26F92ECB-AFD1-4213-8369-7990504CF881}" destId="{962133A4-BDBA-4C1A-BD6E-2FA93A9D4612}" srcOrd="4" destOrd="0" presId="urn:microsoft.com/office/officeart/2005/8/layout/hierarchy1"/>
    <dgm:cxn modelId="{D25F2F1A-AE5F-4679-935D-386DAD859590}" type="presParOf" srcId="{26F92ECB-AFD1-4213-8369-7990504CF881}" destId="{D50C66A8-D457-4113-A1DF-91CCB8EE0880}" srcOrd="5" destOrd="0" presId="urn:microsoft.com/office/officeart/2005/8/layout/hierarchy1"/>
    <dgm:cxn modelId="{C738CD7F-47E5-4FD7-BDB5-784FD6A0D2A0}" type="presParOf" srcId="{D50C66A8-D457-4113-A1DF-91CCB8EE0880}" destId="{54CFA15D-7C6E-4AE3-A949-7604F37D1C98}" srcOrd="0" destOrd="0" presId="urn:microsoft.com/office/officeart/2005/8/layout/hierarchy1"/>
    <dgm:cxn modelId="{D30B9EF7-3E44-44E1-BA07-D1528DE7B48C}" type="presParOf" srcId="{54CFA15D-7C6E-4AE3-A949-7604F37D1C98}" destId="{4CBF993F-FDDB-4F89-8B43-9180D0D0E28B}" srcOrd="0" destOrd="0" presId="urn:microsoft.com/office/officeart/2005/8/layout/hierarchy1"/>
    <dgm:cxn modelId="{3D0C723E-F849-42C6-853F-FB80F75A184C}" type="presParOf" srcId="{54CFA15D-7C6E-4AE3-A949-7604F37D1C98}" destId="{BCFC9BDF-EBC1-4D61-ABFB-D7E9CD546901}" srcOrd="1" destOrd="0" presId="urn:microsoft.com/office/officeart/2005/8/layout/hierarchy1"/>
    <dgm:cxn modelId="{32A0D370-6DB9-4C3E-893F-FE831178E917}" type="presParOf" srcId="{D50C66A8-D457-4113-A1DF-91CCB8EE0880}" destId="{0D68A58D-A2DB-4818-84D7-8061E301BECB}" srcOrd="1" destOrd="0" presId="urn:microsoft.com/office/officeart/2005/8/layout/hierarchy1"/>
    <dgm:cxn modelId="{0D7AFF37-FE74-41DF-922D-FAC0A5366B41}" type="presParOf" srcId="{9A6998E2-99D4-4683-BD14-B93EE723BDE6}" destId="{AAB90CD8-31AA-46DA-9463-1241A5864037}" srcOrd="2" destOrd="0" presId="urn:microsoft.com/office/officeart/2005/8/layout/hierarchy1"/>
    <dgm:cxn modelId="{E248E1F3-328D-4E6D-B7A2-64B531BA9043}" type="presParOf" srcId="{9A6998E2-99D4-4683-BD14-B93EE723BDE6}" destId="{61E340A6-7FDD-4029-865C-46973BAB71EC}" srcOrd="3" destOrd="0" presId="urn:microsoft.com/office/officeart/2005/8/layout/hierarchy1"/>
    <dgm:cxn modelId="{5451C4FB-822A-4782-8F12-13A9FD32A271}" type="presParOf" srcId="{61E340A6-7FDD-4029-865C-46973BAB71EC}" destId="{A31AB3FF-9BE1-4C15-B67E-9D5DF0F44D48}" srcOrd="0" destOrd="0" presId="urn:microsoft.com/office/officeart/2005/8/layout/hierarchy1"/>
    <dgm:cxn modelId="{2FD05011-1C0D-4113-8A23-02AF9F3AF94E}" type="presParOf" srcId="{A31AB3FF-9BE1-4C15-B67E-9D5DF0F44D48}" destId="{EEAB2032-FC03-4B08-AB37-1FE691EDD4A5}" srcOrd="0" destOrd="0" presId="urn:microsoft.com/office/officeart/2005/8/layout/hierarchy1"/>
    <dgm:cxn modelId="{7D51F788-2462-4A4B-A143-2E37FDC79E82}" type="presParOf" srcId="{A31AB3FF-9BE1-4C15-B67E-9D5DF0F44D48}" destId="{2A1AB3FF-5271-482B-A36B-F4FC2969D187}" srcOrd="1" destOrd="0" presId="urn:microsoft.com/office/officeart/2005/8/layout/hierarchy1"/>
    <dgm:cxn modelId="{382E02BB-52F3-4FF6-877E-C3E586D507DD}" type="presParOf" srcId="{61E340A6-7FDD-4029-865C-46973BAB71EC}" destId="{5E806B04-C1CD-43BC-947D-64C18FF0D1B0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8F93E1B-8010-44A3-AE40-738B3F87BC11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5FD2227-054A-4CD6-AF95-161FF8962AA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772400" cy="1975104"/>
          </a:xfrm>
        </p:spPr>
        <p:txBody>
          <a:bodyPr/>
          <a:lstStyle/>
          <a:p>
            <a:pPr algn="ctr"/>
            <a:r>
              <a:rPr lang="ru-RU" sz="6000" dirty="0" smtClean="0"/>
              <a:t>Основные компоненты ПК </a:t>
            </a:r>
            <a:br>
              <a:rPr lang="ru-RU" sz="6000" dirty="0" smtClean="0"/>
            </a:br>
            <a:r>
              <a:rPr lang="ru-RU" sz="6000" dirty="0" smtClean="0"/>
              <a:t>и их функции</a:t>
            </a: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Разъемы </a:t>
            </a:r>
            <a:r>
              <a:rPr lang="en-US" dirty="0" smtClean="0"/>
              <a:t>D</a:t>
            </a:r>
            <a:r>
              <a:rPr lang="ru-RU" dirty="0" smtClean="0"/>
              <a:t>-типа 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4040188" cy="10922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Мамки (с дырочками)</a:t>
            </a:r>
          </a:p>
          <a:p>
            <a:pPr algn="ctr"/>
            <a:r>
              <a:rPr lang="ru-RU" dirty="0" smtClean="0"/>
              <a:t>розетка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645025" y="1428736"/>
            <a:ext cx="4041775" cy="1020776"/>
          </a:xfrm>
        </p:spPr>
        <p:txBody>
          <a:bodyPr/>
          <a:lstStyle/>
          <a:p>
            <a:pPr algn="ctr"/>
            <a:r>
              <a:rPr lang="ru-RU" dirty="0" smtClean="0"/>
              <a:t>Папки (с иголочками)</a:t>
            </a:r>
          </a:p>
          <a:p>
            <a:pPr algn="ctr"/>
            <a:r>
              <a:rPr lang="ru-RU" dirty="0" smtClean="0"/>
              <a:t>вилка</a:t>
            </a:r>
            <a:endParaRPr lang="ru-RU" dirty="0"/>
          </a:p>
        </p:txBody>
      </p:sp>
      <p:pic>
        <p:nvPicPr>
          <p:cNvPr id="12" name="Содержимое 11" descr="42380434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3064437"/>
            <a:ext cx="4040188" cy="2748427"/>
          </a:xfrm>
        </p:spPr>
      </p:pic>
      <p:pic>
        <p:nvPicPr>
          <p:cNvPr id="13" name="Содержимое 12" descr="USB_Pic13-COM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968176" y="3563874"/>
            <a:ext cx="3395472" cy="1749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l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642918"/>
            <a:ext cx="7772400" cy="2215134"/>
          </a:xfrm>
        </p:spPr>
      </p:pic>
      <p:pic>
        <p:nvPicPr>
          <p:cNvPr id="10" name="Рисунок 9" descr="peripheral.standards.plug.lpt.db-25.photo.png"/>
          <p:cNvPicPr>
            <a:picLocks noChangeAspect="1"/>
          </p:cNvPicPr>
          <p:nvPr/>
        </p:nvPicPr>
        <p:blipFill>
          <a:blip r:embed="rId3"/>
          <a:srcRect t="22500" r="3333" b="18750"/>
          <a:stretch>
            <a:fillRect/>
          </a:stretch>
        </p:blipFill>
        <p:spPr>
          <a:xfrm>
            <a:off x="500034" y="3286124"/>
            <a:ext cx="8286778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12064"/>
            <a:ext cx="8258204" cy="914400"/>
          </a:xfrm>
        </p:spPr>
        <p:txBody>
          <a:bodyPr/>
          <a:lstStyle/>
          <a:p>
            <a:r>
              <a:rPr lang="en-US" dirty="0" smtClean="0"/>
              <a:t>VGA-</a:t>
            </a:r>
            <a:r>
              <a:rPr lang="ru-RU" dirty="0" smtClean="0"/>
              <a:t>порт </a:t>
            </a:r>
            <a:r>
              <a:rPr lang="en-US" dirty="0" smtClean="0"/>
              <a:t>Video Graphics Array</a:t>
            </a:r>
            <a:endParaRPr lang="ru-RU" dirty="0"/>
          </a:p>
        </p:txBody>
      </p:sp>
      <p:pic>
        <p:nvPicPr>
          <p:cNvPr id="4" name="Содержимое 3" descr="VGA-297x3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500173"/>
            <a:ext cx="5143536" cy="5195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12064"/>
            <a:ext cx="8501090" cy="914400"/>
          </a:xfrm>
        </p:spPr>
        <p:txBody>
          <a:bodyPr/>
          <a:lstStyle/>
          <a:p>
            <a:r>
              <a:rPr lang="en-US" dirty="0" smtClean="0"/>
              <a:t>Digital Visual </a:t>
            </a:r>
            <a:r>
              <a:rPr lang="en-US" dirty="0" smtClean="0"/>
              <a:t>Interface DVI</a:t>
            </a:r>
            <a:endParaRPr lang="ru-RU" dirty="0"/>
          </a:p>
        </p:txBody>
      </p:sp>
      <p:pic>
        <p:nvPicPr>
          <p:cNvPr id="4" name="Содержимое 3" descr="dvi-po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857364"/>
            <a:ext cx="6807848" cy="29289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Звуковые порты</a:t>
            </a:r>
            <a:endParaRPr lang="ru-RU" dirty="0"/>
          </a:p>
        </p:txBody>
      </p:sp>
      <p:pic>
        <p:nvPicPr>
          <p:cNvPr id="4" name="Содержимое 3" descr="audio_por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71612"/>
            <a:ext cx="3048000" cy="4165600"/>
          </a:xfrm>
        </p:spPr>
      </p:pic>
      <p:pic>
        <p:nvPicPr>
          <p:cNvPr id="5" name="Рисунок 4" descr="audio-ports-14218752.jpg"/>
          <p:cNvPicPr>
            <a:picLocks noChangeAspect="1"/>
          </p:cNvPicPr>
          <p:nvPr/>
        </p:nvPicPr>
        <p:blipFill>
          <a:blip r:embed="rId3"/>
          <a:srcRect r="1141" b="11425"/>
          <a:stretch>
            <a:fillRect/>
          </a:stretch>
        </p:blipFill>
        <p:spPr>
          <a:xfrm>
            <a:off x="3857620" y="2071678"/>
            <a:ext cx="5072098" cy="3345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Системный блок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772400" cy="45720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Устройство в составе ПК, в котором размещаются его центральные устройства:</a:t>
            </a:r>
          </a:p>
          <a:p>
            <a:r>
              <a:rPr lang="ru-RU" dirty="0" smtClean="0"/>
              <a:t>Материнская плата;</a:t>
            </a:r>
          </a:p>
          <a:p>
            <a:r>
              <a:rPr lang="ru-RU" dirty="0" smtClean="0"/>
              <a:t>Процессор;</a:t>
            </a:r>
          </a:p>
          <a:p>
            <a:r>
              <a:rPr lang="ru-RU" dirty="0" smtClean="0"/>
              <a:t>Память;</a:t>
            </a:r>
          </a:p>
          <a:p>
            <a:r>
              <a:rPr lang="ru-RU" dirty="0" smtClean="0"/>
              <a:t>Карта расширения (адаптеры);</a:t>
            </a:r>
          </a:p>
          <a:p>
            <a:r>
              <a:rPr lang="ru-RU" dirty="0" smtClean="0"/>
              <a:t>Блок питания;</a:t>
            </a:r>
          </a:p>
          <a:p>
            <a:r>
              <a:rPr lang="ru-RU" dirty="0" smtClean="0"/>
              <a:t>Система охлаждения.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Системный блок состоит из двух частей: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1) Корпус</a:t>
            </a:r>
          </a:p>
          <a:p>
            <a:r>
              <a:rPr lang="ru-RU" sz="4400" dirty="0" smtClean="0"/>
              <a:t>2) Функциональный блок</a:t>
            </a:r>
            <a:endParaRPr lang="ru-RU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34" y="0"/>
          <a:ext cx="8643966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sistemni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357430"/>
            <a:ext cx="2476518" cy="1857388"/>
          </a:xfrm>
          <a:prstGeom prst="rect">
            <a:avLst/>
          </a:prstGeom>
        </p:spPr>
      </p:pic>
      <p:pic>
        <p:nvPicPr>
          <p:cNvPr id="8" name="Рисунок 7" descr="rdg0009109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8823" y="785794"/>
            <a:ext cx="2545177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части СБ: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Кожух;</a:t>
            </a:r>
          </a:p>
          <a:p>
            <a:r>
              <a:rPr lang="ru-RU" dirty="0" smtClean="0"/>
              <a:t>Лицевая панель;</a:t>
            </a:r>
          </a:p>
          <a:p>
            <a:r>
              <a:rPr lang="ru-RU" dirty="0" smtClean="0"/>
              <a:t>Шасси;</a:t>
            </a:r>
          </a:p>
          <a:p>
            <a:r>
              <a:rPr lang="ru-RU" dirty="0" smtClean="0"/>
              <a:t>Задняя панель.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Лицевая панель</a:t>
            </a:r>
            <a:endParaRPr lang="ru-RU" dirty="0"/>
          </a:p>
        </p:txBody>
      </p:sp>
      <p:pic>
        <p:nvPicPr>
          <p:cNvPr id="4" name="Содержимое 3" descr="1_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642918"/>
            <a:ext cx="7857309" cy="621508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1000108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Задняя панель</a:t>
            </a:r>
            <a:endParaRPr lang="ru-RU" dirty="0"/>
          </a:p>
        </p:txBody>
      </p:sp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0"/>
            <a:ext cx="3857652" cy="750607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Система охлаждения</a:t>
            </a:r>
            <a:endParaRPr lang="ru-RU" dirty="0"/>
          </a:p>
        </p:txBody>
      </p:sp>
      <p:pic>
        <p:nvPicPr>
          <p:cNvPr id="4" name="Содержимое 3" descr="1650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857232"/>
            <a:ext cx="3500462" cy="3500462"/>
          </a:xfrm>
        </p:spPr>
      </p:pic>
      <p:pic>
        <p:nvPicPr>
          <p:cNvPr id="5" name="Рисунок 4" descr="pegut_systems_by_aniako_resiz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000108"/>
            <a:ext cx="3905142" cy="2930526"/>
          </a:xfrm>
          <a:prstGeom prst="rect">
            <a:avLst/>
          </a:prstGeom>
        </p:spPr>
      </p:pic>
      <p:pic>
        <p:nvPicPr>
          <p:cNvPr id="6" name="Рисунок 5" descr="WATER COOLING SYSTE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3857628"/>
            <a:ext cx="3571900" cy="30116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12064"/>
            <a:ext cx="8715404" cy="914400"/>
          </a:xfrm>
        </p:spPr>
        <p:txBody>
          <a:bodyPr/>
          <a:lstStyle/>
          <a:p>
            <a:r>
              <a:rPr lang="ru-RU" dirty="0" smtClean="0"/>
              <a:t>Область ввода/вывода информации</a:t>
            </a:r>
            <a:endParaRPr lang="ru-RU" dirty="0"/>
          </a:p>
        </p:txBody>
      </p:sp>
      <p:pic>
        <p:nvPicPr>
          <p:cNvPr id="4" name="Содержимое 3" descr="ps2-por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142984"/>
            <a:ext cx="2571768" cy="1714512"/>
          </a:xfrm>
        </p:spPr>
      </p:pic>
      <p:pic>
        <p:nvPicPr>
          <p:cNvPr id="5" name="Рисунок 4" descr="usb-port-symbol-i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1214422"/>
            <a:ext cx="2857500" cy="1809750"/>
          </a:xfrm>
          <a:prstGeom prst="rect">
            <a:avLst/>
          </a:prstGeom>
        </p:spPr>
      </p:pic>
      <p:pic>
        <p:nvPicPr>
          <p:cNvPr id="6" name="Рисунок 5" descr="firewir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857628"/>
            <a:ext cx="3836878" cy="2547927"/>
          </a:xfrm>
          <a:prstGeom prst="rect">
            <a:avLst/>
          </a:prstGeom>
        </p:spPr>
      </p:pic>
      <p:pic>
        <p:nvPicPr>
          <p:cNvPr id="7" name="Рисунок 6" descr="firewire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2214554"/>
            <a:ext cx="5134906" cy="2143140"/>
          </a:xfrm>
          <a:prstGeom prst="rect">
            <a:avLst/>
          </a:prstGeom>
        </p:spPr>
      </p:pic>
      <p:pic>
        <p:nvPicPr>
          <p:cNvPr id="8" name="Содержимое 3" descr="RJ11-Phone-Por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496" y="4676775"/>
            <a:ext cx="4762500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96</TotalTime>
  <Words>116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Метро</vt:lpstr>
      <vt:lpstr>Основные компоненты ПК  и их функции</vt:lpstr>
      <vt:lpstr>Системный блок</vt:lpstr>
      <vt:lpstr>Системный блок состоит из двух частей:</vt:lpstr>
      <vt:lpstr>Слайд 4</vt:lpstr>
      <vt:lpstr>Основные части СБ:</vt:lpstr>
      <vt:lpstr>Лицевая панель</vt:lpstr>
      <vt:lpstr>Задняя панель</vt:lpstr>
      <vt:lpstr>Система охлаждения</vt:lpstr>
      <vt:lpstr>Область ввода/вывода информации</vt:lpstr>
      <vt:lpstr>Разъемы D-типа </vt:lpstr>
      <vt:lpstr>Слайд 11</vt:lpstr>
      <vt:lpstr>VGA-порт Video Graphics Array</vt:lpstr>
      <vt:lpstr>Digital Visual Interface DVI</vt:lpstr>
      <vt:lpstr>Звуковые порты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компоненты ПК  и их функции</dc:title>
  <dc:creator>123</dc:creator>
  <cp:lastModifiedBy>123</cp:lastModifiedBy>
  <cp:revision>10</cp:revision>
  <dcterms:created xsi:type="dcterms:W3CDTF">2016-11-28T10:22:02Z</dcterms:created>
  <dcterms:modified xsi:type="dcterms:W3CDTF">2016-11-28T11:58:58Z</dcterms:modified>
</cp:coreProperties>
</file>