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2" r:id="rId3"/>
    <p:sldId id="271" r:id="rId4"/>
    <p:sldId id="277" r:id="rId5"/>
    <p:sldId id="279" r:id="rId6"/>
    <p:sldId id="278" r:id="rId7"/>
    <p:sldId id="274" r:id="rId8"/>
    <p:sldId id="260" r:id="rId9"/>
    <p:sldId id="281" r:id="rId10"/>
    <p:sldId id="262" r:id="rId11"/>
    <p:sldId id="263" r:id="rId12"/>
    <p:sldId id="265" r:id="rId13"/>
    <p:sldId id="280" r:id="rId14"/>
    <p:sldId id="276" r:id="rId15"/>
    <p:sldId id="282" r:id="rId16"/>
    <p:sldId id="283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2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364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5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5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2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97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09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5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64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2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14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3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58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4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6D362A4-A1EB-443F-B918-EC2064BBD42F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F13E5-7A4F-433B-A0BC-3016EE11E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7948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Опасности социальных сетей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2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Мошенники шантажируют разглашением личной/приватной </a:t>
            </a:r>
            <a:r>
              <a:rPr lang="ru-RU" b="1" dirty="0" smtClean="0">
                <a:solidFill>
                  <a:schemeClr val="tx1"/>
                </a:solidFill>
              </a:rPr>
              <a:t>информации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425" y="2525486"/>
            <a:ext cx="6392093" cy="399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3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714" y="464456"/>
            <a:ext cx="3858986" cy="592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0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425" y="264032"/>
            <a:ext cx="9404723" cy="1400530"/>
          </a:xfrm>
        </p:spPr>
        <p:txBody>
          <a:bodyPr/>
          <a:lstStyle/>
          <a:p>
            <a:pPr algn="ctr"/>
            <a:r>
              <a:rPr lang="ru-RU" b="1" dirty="0" smtClean="0"/>
              <a:t>Вербовка в разные запрещенные организации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09" y="1664562"/>
            <a:ext cx="4917752" cy="24588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24684">
            <a:off x="797215" y="3597663"/>
            <a:ext cx="5523748" cy="31071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59428">
            <a:off x="6513673" y="1976125"/>
            <a:ext cx="5308795" cy="3071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786" y="3075690"/>
            <a:ext cx="5392886" cy="359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7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387" y="210207"/>
            <a:ext cx="10131425" cy="1456267"/>
          </a:xfrm>
        </p:spPr>
        <p:txBody>
          <a:bodyPr/>
          <a:lstStyle/>
          <a:p>
            <a:r>
              <a:rPr lang="ru-RU" dirty="0" smtClean="0"/>
              <a:t>Закрытый профиль</a:t>
            </a:r>
            <a:endParaRPr lang="ru-RU" dirty="0"/>
          </a:p>
        </p:txBody>
      </p:sp>
      <p:pic>
        <p:nvPicPr>
          <p:cNvPr id="8194" name="Picture 2" descr="https://luxe-host.ru/wp-content/uploads/f/a/d/fad999a31ce6522b0092a8ac37b90737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286" y="1437344"/>
            <a:ext cx="8503491" cy="526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2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491" y="115613"/>
            <a:ext cx="10131425" cy="1456267"/>
          </a:xfrm>
        </p:spPr>
        <p:txBody>
          <a:bodyPr/>
          <a:lstStyle/>
          <a:p>
            <a:r>
              <a:rPr lang="ru-RU" dirty="0" smtClean="0"/>
              <a:t>Сложный пароль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112" y="1252565"/>
            <a:ext cx="7142715" cy="411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online-vkontakte.ru/wp-content/uploads/2019/03/%D0%9F%D0%BE%D0%B4%D1%82%D0%B2%D0%B5%D1%80%D0%B6%D0%B4%D0%B5%D0%BD%D0%B8%D0%B5-%D0%B4%D0%B5%D0%B9%D1%81%D1%82%D0%B2%D0%B8%D1%8F-%D0%92%D0%9A-%D1%81-%D1%82%D0%B5%D0%BB%D0%B5%D1%84%D0%BE%D0%BD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453" y="417736"/>
            <a:ext cx="7176203" cy="610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063" y="0"/>
            <a:ext cx="10131425" cy="1456267"/>
          </a:xfrm>
        </p:spPr>
        <p:txBody>
          <a:bodyPr/>
          <a:lstStyle/>
          <a:p>
            <a:r>
              <a:rPr lang="ru-RU" dirty="0" smtClean="0"/>
              <a:t>Информационная безопасность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063" y="1259198"/>
            <a:ext cx="11190889" cy="5120581"/>
          </a:xfrm>
        </p:spPr>
        <p:txBody>
          <a:bodyPr>
            <a:noAutofit/>
          </a:bodyPr>
          <a:lstStyle/>
          <a:p>
            <a:r>
              <a:rPr lang="ru-RU" sz="3400" dirty="0" smtClean="0"/>
              <a:t>Сложный </a:t>
            </a:r>
            <a:r>
              <a:rPr lang="ru-RU" sz="3400" dirty="0" smtClean="0"/>
              <a:t>пароль, двойная аутентификация;</a:t>
            </a:r>
          </a:p>
          <a:p>
            <a:r>
              <a:rPr lang="ru-RU" sz="3400" dirty="0" smtClean="0"/>
              <a:t>Открытый профиль = минимум личной информации;</a:t>
            </a:r>
          </a:p>
          <a:p>
            <a:r>
              <a:rPr lang="ru-RU" sz="3400" dirty="0" smtClean="0"/>
              <a:t>Закрытый профиль;</a:t>
            </a:r>
          </a:p>
          <a:p>
            <a:r>
              <a:rPr lang="ru-RU" sz="3400" dirty="0" smtClean="0"/>
              <a:t>Друзья – реальные люди (знакомые</a:t>
            </a:r>
            <a:r>
              <a:rPr lang="ru-RU" sz="3400" dirty="0" smtClean="0"/>
              <a:t>).</a:t>
            </a:r>
            <a:endParaRPr lang="ru-RU" sz="3400" dirty="0" smtClean="0"/>
          </a:p>
        </p:txBody>
      </p:sp>
    </p:spTree>
    <p:extLst>
      <p:ext uri="{BB962C8B-B14F-4D97-AF65-F5344CB8AC3E}">
        <p14:creationId xmlns:p14="http://schemas.microsoft.com/office/powerpoint/2010/main" val="7308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022" y="0"/>
            <a:ext cx="10131425" cy="1456267"/>
          </a:xfrm>
        </p:spPr>
        <p:txBody>
          <a:bodyPr/>
          <a:lstStyle/>
          <a:p>
            <a:r>
              <a:rPr lang="ru-RU" dirty="0" smtClean="0"/>
              <a:t>Запрещенные организации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890" t="10438" r="17152" b="3744"/>
          <a:stretch/>
        </p:blipFill>
        <p:spPr>
          <a:xfrm>
            <a:off x="286408" y="1072055"/>
            <a:ext cx="7480737" cy="55592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82758" y="702722"/>
            <a:ext cx="39518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FF00"/>
                </a:solidFill>
              </a:rPr>
              <a:t>https://</a:t>
            </a:r>
            <a:r>
              <a:rPr lang="ru-RU" sz="3600" dirty="0" smtClean="0">
                <a:solidFill>
                  <a:srgbClr val="FFFF00"/>
                </a:solidFill>
              </a:rPr>
              <a:t>rkn.gov.ru/</a:t>
            </a:r>
          </a:p>
          <a:p>
            <a:endParaRPr lang="ru-RU" sz="3600" dirty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http</a:t>
            </a:r>
            <a:r>
              <a:rPr lang="en-US" sz="3600" dirty="0">
                <a:solidFill>
                  <a:srgbClr val="FFFF00"/>
                </a:solidFill>
              </a:rPr>
              <a:t>://</a:t>
            </a:r>
            <a:r>
              <a:rPr lang="en-US" sz="3600" dirty="0" smtClean="0">
                <a:solidFill>
                  <a:srgbClr val="FFFF00"/>
                </a:solidFill>
              </a:rPr>
              <a:t>www.fsb.ru</a:t>
            </a:r>
            <a:r>
              <a:rPr lang="ru-RU" sz="3600" dirty="0" smtClean="0">
                <a:solidFill>
                  <a:srgbClr val="FFFF00"/>
                </a:solidFill>
              </a:rPr>
              <a:t>/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904" y="3529103"/>
            <a:ext cx="4819650" cy="28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6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02" y="3717330"/>
            <a:ext cx="4394098" cy="2636459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11809643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РОСКОМНАДЗОР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Федеральная служба по надзору в сфере связи, </a:t>
            </a:r>
            <a:endParaRPr lang="ru-RU" sz="3600" dirty="0" smtClean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/>
              <a:t>ин­фор­ма­ци­он­ных </a:t>
            </a:r>
            <a:r>
              <a:rPr lang="ru-RU" sz="3600" dirty="0"/>
              <a:t>технологий </a:t>
            </a:r>
            <a:endParaRPr lang="ru-RU" sz="3600" dirty="0" smtClean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/>
              <a:t>и </a:t>
            </a:r>
            <a:r>
              <a:rPr lang="ru-RU" sz="3600" dirty="0"/>
              <a:t>массовых ком­му­ни­ка­ций</a:t>
            </a:r>
            <a:endParaRPr kumimoji="0" lang="ru-RU" altLang="ru-RU" sz="3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Контроль и надзор в сфере СМИ, массовых коммуникаций,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информационных технологий и связи;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защита прав субъектов персональных данных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717330"/>
            <a:ext cx="4819650" cy="28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6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pPr algn="ctr"/>
            <a:r>
              <a:rPr lang="ru-RU" dirty="0" smtClean="0"/>
              <a:t>Социальные сети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191" y="700264"/>
            <a:ext cx="9059592" cy="602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5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7442"/>
          </a:xfrm>
        </p:spPr>
        <p:txBody>
          <a:bodyPr/>
          <a:lstStyle/>
          <a:p>
            <a:pPr algn="ctr"/>
            <a:r>
              <a:rPr lang="ru-RU" dirty="0" smtClean="0"/>
              <a:t>Пирамида потребностей </a:t>
            </a:r>
            <a:r>
              <a:rPr lang="ru-RU" dirty="0" err="1" smtClean="0"/>
              <a:t>Маслоу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50" y="1280160"/>
            <a:ext cx="8578576" cy="544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5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594" y="0"/>
            <a:ext cx="10131425" cy="1456267"/>
          </a:xfrm>
        </p:spPr>
        <p:txBody>
          <a:bodyPr/>
          <a:lstStyle/>
          <a:p>
            <a:r>
              <a:rPr lang="ru-RU" dirty="0" smtClean="0"/>
              <a:t>Открытый профиль</a:t>
            </a:r>
            <a:endParaRPr lang="ru-RU" dirty="0"/>
          </a:p>
        </p:txBody>
      </p:sp>
      <p:pic>
        <p:nvPicPr>
          <p:cNvPr id="4098" name="Picture 2" descr="https://socbz.ru/page/img/posmotret_kak_vidjat_moju_stranicu_vkontak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9" y="1248158"/>
            <a:ext cx="7997059" cy="53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3.userapi.com/impg/eLQAEoMZTdzge-Q36kid39NLyOtweb-4JsNQSg/CIVoUSIH0CA.jpg?size=850x567&amp;quality=95&amp;sign=f22dd43c96f21bb7a9d752046840ee27&amp;c_uniq_tag=jMNdJOxs3Q5m-BtpbzlqUjvCJgeKseUy_Z_vvQmTBHQ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648" y="315733"/>
            <a:ext cx="6086694" cy="406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urfix.ru/wp-content/uploads/2020/03/Izmenit-semeynoe-polozhenie-v-Odnoklassnikah-s-telefo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489" y="262759"/>
            <a:ext cx="3396005" cy="637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64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677" y="0"/>
            <a:ext cx="10131425" cy="1456267"/>
          </a:xfrm>
        </p:spPr>
        <p:txBody>
          <a:bodyPr/>
          <a:lstStyle/>
          <a:p>
            <a:r>
              <a:rPr lang="ru-RU" dirty="0" smtClean="0"/>
              <a:t>Виртуальные друзья</a:t>
            </a:r>
            <a:endParaRPr lang="ru-RU" dirty="0"/>
          </a:p>
        </p:txBody>
      </p:sp>
      <p:pic>
        <p:nvPicPr>
          <p:cNvPr id="5122" name="Picture 2" descr="https://lumpics.ru/wp-content/uploads/2017/10/Perehod-k-razdelu-Zayavki-v-druzya-v-razdele-Druzya-na-sayte-VKontakt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8132"/>
            <a:ext cx="9320509" cy="360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ocialvk.ru/800/600/https/pbs.twimg.com/media/Dl6cxFzXoAAti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91" y="2529196"/>
            <a:ext cx="6650195" cy="385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314" t="11455" r="43790" b="40785"/>
          <a:stretch/>
        </p:blipFill>
        <p:spPr>
          <a:xfrm>
            <a:off x="6813423" y="450336"/>
            <a:ext cx="5178879" cy="55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9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408" y="157655"/>
            <a:ext cx="10131425" cy="1456267"/>
          </a:xfrm>
        </p:spPr>
        <p:txBody>
          <a:bodyPr/>
          <a:lstStyle/>
          <a:p>
            <a:r>
              <a:rPr lang="ru-RU" dirty="0" smtClean="0"/>
              <a:t>войти к ребенку в доверие. причины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1" y="2142067"/>
            <a:ext cx="11106806" cy="364913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Преступные действия с целью выманивания денег;</a:t>
            </a:r>
          </a:p>
          <a:p>
            <a:r>
              <a:rPr lang="ru-RU" sz="3600" dirty="0" smtClean="0"/>
              <a:t>Преступные действия сексуального характера;</a:t>
            </a:r>
          </a:p>
          <a:p>
            <a:r>
              <a:rPr lang="ru-RU" sz="3600" dirty="0" smtClean="0"/>
              <a:t>Запрещенные организации, опасные субкультуры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7069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2" y="381471"/>
            <a:ext cx="7544202" cy="4243613"/>
          </a:xfrm>
          <a:prstGeom prst="rect">
            <a:avLst/>
          </a:prstGeom>
        </p:spPr>
      </p:pic>
      <p:pic>
        <p:nvPicPr>
          <p:cNvPr id="1026" name="Picture 2" descr="https://i.pinimg.com/originals/58/7d/b5/587db5930f44f3c0af20003597d264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717" y="3830202"/>
            <a:ext cx="4890339" cy="275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4.userapi.com/impg/qsEX7OXX8-r8uDQ-OdO3gflSl0kCRuR0Zh1qoA/Hf91gXhyjMY.jpg?size=646x1080&amp;quality=95&amp;sign=045a4f8b82deedb8c7d213d40336f2e5&amp;c_uniq_tag=GMGJWQRAgkICdj1JJ72RyjHk_McAS4IotHwCbcoPESY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049" y="845024"/>
            <a:ext cx="3228038" cy="539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12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277585"/>
            <a:ext cx="457200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3812722"/>
            <a:ext cx="4763588" cy="26795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320" y="3904162"/>
            <a:ext cx="4789444" cy="26940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7085" y="34952"/>
            <a:ext cx="6457679" cy="3632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7163" y="4216982"/>
            <a:ext cx="2068422" cy="206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8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677" y="0"/>
            <a:ext cx="10131425" cy="1456267"/>
          </a:xfrm>
        </p:spPr>
        <p:txBody>
          <a:bodyPr/>
          <a:lstStyle/>
          <a:p>
            <a:r>
              <a:rPr lang="ru-RU" dirty="0" smtClean="0"/>
              <a:t>ЧВК «Редан»</a:t>
            </a:r>
            <a:endParaRPr lang="ru-RU" dirty="0"/>
          </a:p>
        </p:txBody>
      </p:sp>
      <p:pic>
        <p:nvPicPr>
          <p:cNvPr id="7170" name="Picture 2" descr="https://avatars.dzeninfra.ru/get-zen_doc/9429031/pub_640f158524224440ed90d2b1_640f15a00bd7b8183b6d10ec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71" y="1456267"/>
            <a:ext cx="6931396" cy="49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41020" y="1839310"/>
            <a:ext cx="46245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Клетчатые штаны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Черная кофта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Белый паук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Цифра  «4» на пауке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Герои аниме </a:t>
            </a:r>
            <a:r>
              <a:rPr lang="en-US" sz="2800" dirty="0"/>
              <a:t> Hunter x </a:t>
            </a:r>
            <a:r>
              <a:rPr lang="en-US" sz="2800" dirty="0" smtClean="0"/>
              <a:t>Hunter</a:t>
            </a:r>
            <a:endParaRPr lang="ru-RU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Темные волосы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5486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168</TotalTime>
  <Words>147</Words>
  <Application>Microsoft Office PowerPoint</Application>
  <PresentationFormat>Широкоэкранный</PresentationFormat>
  <Paragraphs>36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Ион</vt:lpstr>
      <vt:lpstr>Опасности социальных сетей</vt:lpstr>
      <vt:lpstr>Социальные сети</vt:lpstr>
      <vt:lpstr>Пирамида потребностей Маслоу</vt:lpstr>
      <vt:lpstr>Открытый профиль</vt:lpstr>
      <vt:lpstr>Виртуальные друзья</vt:lpstr>
      <vt:lpstr>войти к ребенку в доверие. причины</vt:lpstr>
      <vt:lpstr>Презентация PowerPoint</vt:lpstr>
      <vt:lpstr>Презентация PowerPoint</vt:lpstr>
      <vt:lpstr>ЧВК «Редан»</vt:lpstr>
      <vt:lpstr>Мошенники шантажируют разглашением личной/приватной информации </vt:lpstr>
      <vt:lpstr>Презентация PowerPoint</vt:lpstr>
      <vt:lpstr>Вербовка в разные запрещенные организации</vt:lpstr>
      <vt:lpstr>Закрытый профиль</vt:lpstr>
      <vt:lpstr>Сложный пароль</vt:lpstr>
      <vt:lpstr>Информационная безопасность</vt:lpstr>
      <vt:lpstr>Запрещенные организации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барс</cp:lastModifiedBy>
  <cp:revision>15</cp:revision>
  <dcterms:created xsi:type="dcterms:W3CDTF">2017-03-02T09:12:06Z</dcterms:created>
  <dcterms:modified xsi:type="dcterms:W3CDTF">2023-03-19T12:09:14Z</dcterms:modified>
</cp:coreProperties>
</file>