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59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3C691-636D-48CF-8F3B-7971D518A772}" type="datetimeFigureOut">
              <a:rPr lang="ru-RU" smtClean="0"/>
              <a:t>09.06.2017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858741E5-828C-44F9-A3E6-20111F0F2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450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3C691-636D-48CF-8F3B-7971D518A772}" type="datetimeFigureOut">
              <a:rPr lang="ru-RU" smtClean="0"/>
              <a:t>09.06.2017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858741E5-828C-44F9-A3E6-20111F0F2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39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3C691-636D-48CF-8F3B-7971D518A772}" type="datetimeFigureOut">
              <a:rPr lang="ru-RU" smtClean="0"/>
              <a:t>09.06.2017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858741E5-828C-44F9-A3E6-20111F0F2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15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3C691-636D-48CF-8F3B-7971D518A772}" type="datetimeFigureOut">
              <a:rPr lang="ru-RU" smtClean="0"/>
              <a:t>09.06.2017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858741E5-828C-44F9-A3E6-20111F0F2AB5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2677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3C691-636D-48CF-8F3B-7971D518A772}" type="datetimeFigureOut">
              <a:rPr lang="ru-RU" smtClean="0"/>
              <a:t>09.06.2017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858741E5-828C-44F9-A3E6-20111F0F2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10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3C691-636D-48CF-8F3B-7971D518A772}" type="datetimeFigureOut">
              <a:rPr lang="ru-RU" smtClean="0"/>
              <a:t>09.06.2017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41E5-828C-44F9-A3E6-20111F0F2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245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3C691-636D-48CF-8F3B-7971D518A772}" type="datetimeFigureOut">
              <a:rPr lang="ru-RU" smtClean="0"/>
              <a:t>09.06.2017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41E5-828C-44F9-A3E6-20111F0F2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69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3C691-636D-48CF-8F3B-7971D518A772}" type="datetimeFigureOut">
              <a:rPr lang="ru-RU" smtClean="0"/>
              <a:t>09.06.2017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41E5-828C-44F9-A3E6-20111F0F2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93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FD33C691-636D-48CF-8F3B-7971D518A772}" type="datetimeFigureOut">
              <a:rPr lang="ru-RU" smtClean="0"/>
              <a:t>09.06.2017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858741E5-828C-44F9-A3E6-20111F0F2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18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3C691-636D-48CF-8F3B-7971D518A772}" type="datetimeFigureOut">
              <a:rPr lang="ru-RU" smtClean="0"/>
              <a:t>09.06.2017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41E5-828C-44F9-A3E6-20111F0F2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914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3C691-636D-48CF-8F3B-7971D518A772}" type="datetimeFigureOut">
              <a:rPr lang="ru-RU" smtClean="0"/>
              <a:t>09.06.2017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858741E5-828C-44F9-A3E6-20111F0F2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59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3C691-636D-48CF-8F3B-7971D518A772}" type="datetimeFigureOut">
              <a:rPr lang="ru-RU" smtClean="0"/>
              <a:t>09.06.2017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41E5-828C-44F9-A3E6-20111F0F2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609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3C691-636D-48CF-8F3B-7971D518A772}" type="datetimeFigureOut">
              <a:rPr lang="ru-RU" smtClean="0"/>
              <a:t>09.06.2017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41E5-828C-44F9-A3E6-20111F0F2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792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3C691-636D-48CF-8F3B-7971D518A772}" type="datetimeFigureOut">
              <a:rPr lang="ru-RU" smtClean="0"/>
              <a:t>09.06.2017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41E5-828C-44F9-A3E6-20111F0F2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370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3C691-636D-48CF-8F3B-7971D518A772}" type="datetimeFigureOut">
              <a:rPr lang="ru-RU" smtClean="0"/>
              <a:t>09.06.2017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41E5-828C-44F9-A3E6-20111F0F2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523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3C691-636D-48CF-8F3B-7971D518A772}" type="datetimeFigureOut">
              <a:rPr lang="ru-RU" smtClean="0"/>
              <a:t>09.06.2017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41E5-828C-44F9-A3E6-20111F0F2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84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3C691-636D-48CF-8F3B-7971D518A772}" type="datetimeFigureOut">
              <a:rPr lang="ru-RU" smtClean="0"/>
              <a:t>09.06.2017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41E5-828C-44F9-A3E6-20111F0F2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49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3C691-636D-48CF-8F3B-7971D518A772}" type="datetimeFigureOut">
              <a:rPr lang="ru-RU" smtClean="0"/>
              <a:t>09.06.2017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741E5-828C-44F9-A3E6-20111F0F2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0007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Информационное общество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Тарасова А.А. </a:t>
            </a:r>
            <a:r>
              <a:rPr lang="ru-RU" smtClean="0"/>
              <a:t>учитель информатики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767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1" y="2336873"/>
            <a:ext cx="11206879" cy="35993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u="sng" dirty="0"/>
              <a:t>27 марта</a:t>
            </a:r>
            <a:r>
              <a:rPr lang="ru-RU" sz="4000" dirty="0"/>
              <a:t> </a:t>
            </a:r>
            <a:r>
              <a:rPr lang="ru-RU" sz="4000" u="sng" dirty="0"/>
              <a:t>2006 года</a:t>
            </a:r>
            <a:r>
              <a:rPr lang="ru-RU" sz="4000" dirty="0"/>
              <a:t> </a:t>
            </a:r>
            <a:r>
              <a:rPr lang="ru-RU" sz="4000" u="sng" dirty="0"/>
              <a:t>генеральная Ассамблея ООН</a:t>
            </a:r>
            <a:r>
              <a:rPr lang="ru-RU" sz="4000" dirty="0"/>
              <a:t> приняла </a:t>
            </a:r>
            <a:r>
              <a:rPr lang="ru-RU" sz="4000" u="sng" dirty="0"/>
              <a:t>резолюцию</a:t>
            </a:r>
            <a:r>
              <a:rPr lang="ru-RU" sz="4000" dirty="0"/>
              <a:t> под номером A/RES/60/252, которая провозглашает </a:t>
            </a:r>
            <a:endParaRPr lang="ru-RU" sz="4000" dirty="0" smtClean="0"/>
          </a:p>
          <a:p>
            <a:pPr marL="0" indent="0" algn="ctr">
              <a:buNone/>
            </a:pPr>
            <a:r>
              <a:rPr lang="ru-RU" sz="4000" b="1" u="sng" dirty="0" smtClean="0">
                <a:solidFill>
                  <a:srgbClr val="FFFF00"/>
                </a:solidFill>
              </a:rPr>
              <a:t>17 </a:t>
            </a:r>
            <a:r>
              <a:rPr lang="ru-RU" sz="4000" b="1" u="sng" dirty="0">
                <a:solidFill>
                  <a:srgbClr val="FFFF00"/>
                </a:solidFill>
              </a:rPr>
              <a:t>мая</a:t>
            </a:r>
            <a:r>
              <a:rPr lang="ru-RU" sz="4000" b="1" dirty="0">
                <a:solidFill>
                  <a:srgbClr val="FFFF00"/>
                </a:solidFill>
              </a:rPr>
              <a:t> Международным днем информационного общества.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7803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информационное общество?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smtClean="0"/>
              <a:t>Изначально информационное обществом формировалось путем нескольких революций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75929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Первая информационная революция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2" y="2336873"/>
            <a:ext cx="5117806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smtClean="0"/>
              <a:t>Распространение </a:t>
            </a:r>
            <a:r>
              <a:rPr lang="ru-RU" sz="4000" dirty="0"/>
              <a:t>и внедрение в деятельность и сознание человека языка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8128" y="2336873"/>
            <a:ext cx="6146223" cy="4133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325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Вторая информационная революция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2" y="2336873"/>
            <a:ext cx="5117806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dirty="0" smtClean="0"/>
              <a:t>Изобретение письменности</a:t>
            </a:r>
            <a:endParaRPr lang="ru-RU" sz="5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4698" y="1980334"/>
            <a:ext cx="4309630" cy="43096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0" y="2495550"/>
            <a:ext cx="5715000" cy="436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01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Третья информационная революция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336873"/>
            <a:ext cx="5798128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dirty="0" smtClean="0"/>
              <a:t>Изобретение книгопечатания</a:t>
            </a:r>
            <a:endParaRPr lang="ru-RU" sz="5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8128" y="2009775"/>
            <a:ext cx="5800725" cy="46672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764" y="3793872"/>
            <a:ext cx="4322618" cy="2883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23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3700" y="2102040"/>
            <a:ext cx="5611041" cy="45096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Четвертая информационная революция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7036" y="1834166"/>
            <a:ext cx="6567056" cy="45211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dirty="0" smtClean="0"/>
              <a:t>Применение </a:t>
            </a:r>
            <a:r>
              <a:rPr lang="ru-RU" sz="4000" dirty="0"/>
              <a:t>электрической аппаратуры и основанных на электричестве аппаратов и приборов для скоростного и предельно массового распространения всех видов информации и знаний</a:t>
            </a:r>
            <a:endParaRPr lang="ru-RU" sz="8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9919" y="1834166"/>
            <a:ext cx="5344429" cy="40083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8439" y="3122468"/>
            <a:ext cx="4675909" cy="350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77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Пятая информационная революция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7035" y="2021203"/>
            <a:ext cx="12004965" cy="45211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dirty="0"/>
              <a:t>•	создание сверхскоростных </a:t>
            </a:r>
            <a:r>
              <a:rPr lang="ru-RU" sz="4000"/>
              <a:t>вычислительных </a:t>
            </a:r>
            <a:r>
              <a:rPr lang="ru-RU" sz="4000" smtClean="0"/>
              <a:t>устройств;</a:t>
            </a:r>
            <a:endParaRPr lang="ru-RU" sz="4000" dirty="0" smtClean="0"/>
          </a:p>
          <a:p>
            <a:pPr marL="0" indent="0">
              <a:buNone/>
            </a:pPr>
            <a:r>
              <a:rPr lang="ru-RU" sz="4000" dirty="0"/>
              <a:t>•	создание, постоянное наполнение и расширение гигантских автоматизированных баз данных и знаний;</a:t>
            </a:r>
          </a:p>
          <a:p>
            <a:pPr marL="0" indent="0">
              <a:buNone/>
            </a:pPr>
            <a:r>
              <a:rPr lang="ru-RU" sz="4000" dirty="0"/>
              <a:t>•	создание и быстрый рост трансконтинентальных коммуникационных сетей. </a:t>
            </a:r>
          </a:p>
          <a:p>
            <a:pPr marL="0" indent="0">
              <a:buNone/>
            </a:pP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57657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Пятая информационная революция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368" y="2051771"/>
            <a:ext cx="5019318" cy="33307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6555" y="2051771"/>
            <a:ext cx="6218907" cy="34964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9455" y="2463967"/>
            <a:ext cx="6595506" cy="4394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81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Информационное общество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1" y="2336873"/>
            <a:ext cx="10666552" cy="35993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 smtClean="0"/>
              <a:t>- </a:t>
            </a:r>
            <a:r>
              <a:rPr lang="ru-RU" sz="4800" dirty="0"/>
              <a:t>это общество, в котором большая часть населения занята получением, переработкой, передачей и хранением информации.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067550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32</TotalTime>
  <Words>95</Words>
  <Application>Microsoft Office PowerPoint</Application>
  <PresentationFormat>Широкоэкранный</PresentationFormat>
  <Paragraphs>21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Trebuchet MS</vt:lpstr>
      <vt:lpstr>Берлин</vt:lpstr>
      <vt:lpstr>Информационное общество</vt:lpstr>
      <vt:lpstr>Что такое информационное общество?</vt:lpstr>
      <vt:lpstr>Первая информационная революция</vt:lpstr>
      <vt:lpstr>Вторая информационная революция</vt:lpstr>
      <vt:lpstr>Третья информационная революция</vt:lpstr>
      <vt:lpstr>Четвертая информационная революция</vt:lpstr>
      <vt:lpstr>Пятая информационная революция</vt:lpstr>
      <vt:lpstr>Пятая информационная революция</vt:lpstr>
      <vt:lpstr>Информационное общество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Информационное общество</dc:title>
  <dc:creator>123</dc:creator>
  <cp:lastModifiedBy>Анастасия</cp:lastModifiedBy>
  <cp:revision>6</cp:revision>
  <dcterms:created xsi:type="dcterms:W3CDTF">2017-05-14T11:54:37Z</dcterms:created>
  <dcterms:modified xsi:type="dcterms:W3CDTF">2017-06-09T04:05:59Z</dcterms:modified>
</cp:coreProperties>
</file>